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49D09-3771-465B-9D5D-8CBD9C80D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3355AA-FC31-482D-937F-56AF21F08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F86D6E-47D8-408F-9C50-989B2A46E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4DF3-1AA9-4BB4-8CF8-DBD1844FCEE9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1860F5-6D08-4203-879E-D9E256A9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259F23-BC81-4D59-90CE-14B1DC44C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732A-A051-4C2E-8F0A-FDB0EA340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1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49736-C178-41E8-943F-D1CB4CAB6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9629D8-AC88-4716-A1D0-FC318C2AC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4A0AD6-1F73-47C7-BA0A-FC2ED3370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4DF3-1AA9-4BB4-8CF8-DBD1844FCEE9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6AE73F-E323-41AA-93F8-562027CF4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92F62E-0DA2-4649-8580-FA13BC57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732A-A051-4C2E-8F0A-FDB0EA340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21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4DB8C9E-F2A0-42D4-B9EE-36575815EC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C5E4E2-51CD-4C17-912B-81F5464A4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0F8336-DD1E-4430-B5D1-9ABFF6AA1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4DF3-1AA9-4BB4-8CF8-DBD1844FCEE9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A2718F-0D74-4914-A46E-E40027AE5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4A3C2F-7BBC-460D-8030-D2E27561B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732A-A051-4C2E-8F0A-FDB0EA340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6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DA20E-A504-410A-B43B-686D4FEA8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F98F78-5F88-4FBF-8151-AF59899CF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5560BF-42D7-43F1-B6B0-69068313E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4DF3-1AA9-4BB4-8CF8-DBD1844FCEE9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2F8AFA-F92B-433A-BEBF-E1CB16282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D56741-582E-4382-A920-D33E09E8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732A-A051-4C2E-8F0A-FDB0EA340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75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F05C5-AA1A-4148-8D42-633FBBE9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D8EC0F-4D0E-4946-A7AF-644332CB7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9432EE-457B-4D3B-8CE1-51C32EF15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4DF3-1AA9-4BB4-8CF8-DBD1844FCEE9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05F248-4AD7-4F02-8B98-07A1228DA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14DA5B-02BE-4CCD-9DCE-479ED7499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732A-A051-4C2E-8F0A-FDB0EA340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26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5CAD6-DEEB-437A-91E0-6736D356A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5530EF-B913-482F-9A57-6F090525F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BB188E-D46A-48C3-93F6-A343D1DC3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3F2894-F856-42D0-9E2A-CB26BEE6B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4DF3-1AA9-4BB4-8CF8-DBD1844FCEE9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CA47A8-0FA7-4646-B85A-B9C3996B9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BAF343-A7C2-40C6-9A9F-CFA9D296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732A-A051-4C2E-8F0A-FDB0EA340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67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44335-89C1-4C3A-AF50-56C478BA0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102B7E-6E42-4F20-B963-7F4EFBF97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8FB0D6-1118-4A04-A0B0-E9A283527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956EF4-204A-44C6-81B0-56AD200BB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4975B3C-3F59-4C58-8D0F-220977CC48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79C0DC-3A13-4839-8C7A-EB549CEFD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4DF3-1AA9-4BB4-8CF8-DBD1844FCEE9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3B5AC4-C169-4565-B252-6FCBEEE15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26B7EBF-7127-4453-9D96-385CD799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732A-A051-4C2E-8F0A-FDB0EA340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92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1910BA-315F-42E2-A4D0-CEE0FCFC0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69F1819-3F73-4229-81DC-5D52B6AB2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4DF3-1AA9-4BB4-8CF8-DBD1844FCEE9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84C209-FF30-41E9-B626-5D25DF81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304AF4-0DB3-4690-A5C1-8FA7F1F5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732A-A051-4C2E-8F0A-FDB0EA340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67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D317A8-762B-4323-8F2E-6E3F46675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4DF3-1AA9-4BB4-8CF8-DBD1844FCEE9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5699F1-7E1F-40A3-8848-33581DBCA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ED2DFB-0104-449A-82E0-E1571BFDF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732A-A051-4C2E-8F0A-FDB0EA340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64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DD49F-5979-4C66-B236-EFFDAD88A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7290A7-DCE9-484A-9168-4AB07218E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D49B35-65B6-4C07-9269-AD1949F9C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08ABC1-D512-4101-AD35-717C5873F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4DF3-1AA9-4BB4-8CF8-DBD1844FCEE9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B7151E-0474-433C-95E0-13A5EDDD0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AC3A03-B521-46FE-8C72-8823E9241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732A-A051-4C2E-8F0A-FDB0EA340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2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2A4B1-BADB-420C-8F07-A56ED83AD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A827B1-26D3-46A9-80AA-F162FB01A8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F9F5E8-1085-43A6-BC86-D7834D9AC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DC152B-4E66-4AAB-B075-3034C900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4DF3-1AA9-4BB4-8CF8-DBD1844FCEE9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F4448F-83F7-4279-B2E4-23E3E76B9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E72273-7923-4E3D-B843-E226E0EF2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732A-A051-4C2E-8F0A-FDB0EA340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8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85D1E-3D68-472D-8088-1416E7971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B3792F-A83E-40CB-B64D-2E296E275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9D6128-A6C7-498B-8581-AE14DB07D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B4DF3-1AA9-4BB4-8CF8-DBD1844FCEE9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83CB99-5AF2-4236-9A14-F35347CAA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F9A3AF-CB27-4261-935E-A877FCCC3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B732A-A051-4C2E-8F0A-FDB0EA340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5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7A954-BE65-47DE-AA5B-6C7E112306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E9DFDD-0314-489A-AAFD-D367AEBF66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3669A4-0024-459C-B63C-ED9ADD43D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CD0AFF-447B-408E-B50F-733D61A9ED1D}"/>
              </a:ext>
            </a:extLst>
          </p:cNvPr>
          <p:cNvSpPr txBox="1"/>
          <p:nvPr/>
        </p:nvSpPr>
        <p:spPr>
          <a:xfrm>
            <a:off x="587229" y="1392572"/>
            <a:ext cx="56038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</a:rPr>
              <a:t>Иванов </a:t>
            </a:r>
          </a:p>
          <a:p>
            <a:r>
              <a:rPr lang="ru-RU" sz="5400" b="1" dirty="0">
                <a:solidFill>
                  <a:srgbClr val="002060"/>
                </a:solidFill>
              </a:rPr>
              <a:t>Иван Иванович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7D5E48-3FBA-4A3C-B962-862E2749B253}"/>
              </a:ext>
            </a:extLst>
          </p:cNvPr>
          <p:cNvSpPr txBox="1"/>
          <p:nvPr/>
        </p:nvSpPr>
        <p:spPr>
          <a:xfrm>
            <a:off x="587229" y="4025372"/>
            <a:ext cx="5603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002060"/>
                </a:solidFill>
              </a:rPr>
              <a:t>Тема выступления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4997559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2024-03-19T07:07:52Z</dcterms:created>
  <dcterms:modified xsi:type="dcterms:W3CDTF">2024-03-19T07:11:34Z</dcterms:modified>
</cp:coreProperties>
</file>