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87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5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CE7C8E-5117-4751-B114-E6BC2FAAA8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A13F7A3-3148-4DD9-9B68-86D40E2BC9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E2C2AD2-5324-4BE5-BD22-373D59DE7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C1E90-D4E5-46A7-B04E-9DB1FABF41E9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658B082-268E-4CAA-82DA-89CE7A8C4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7D518C-5BA0-4B6B-A3BF-5251709A4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A63AA-A75F-4675-9AAF-80B05AE168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355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88148A-D082-4E28-9ED8-EF774D470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30D4590-5738-4E84-93F0-9D644F856B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E94FEAF-D26D-4B35-8B15-015CEAF1F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C1E90-D4E5-46A7-B04E-9DB1FABF41E9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40E0176-B4D4-4759-AF1E-A7BDD6C13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13BE11D-9B3A-45AD-B3AC-4E5FAC51F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A63AA-A75F-4675-9AAF-80B05AE168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2641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E604519-4163-4254-A159-70A1A001CF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680C91A-FBA5-49E7-AAD2-BEF8A89004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747CA88-C9C3-43FB-A1DA-95DDB871E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C1E90-D4E5-46A7-B04E-9DB1FABF41E9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3FEE1A3-AB3C-419E-A4A1-8C4A81B8A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04F498B-429F-4ABC-8C56-191D09504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A63AA-A75F-4675-9AAF-80B05AE168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2560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D39D4B-51F1-49E0-A025-3D9FEC72A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D2629BC-8636-4D4C-8C2D-E72FA524F9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EB56DF1-35EB-49DC-BDBA-C7D7C39C1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C1E90-D4E5-46A7-B04E-9DB1FABF41E9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47F5653-12D5-41DB-99BB-221C86D17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B600B21-9ECF-4FF1-A29A-46793113C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A63AA-A75F-4675-9AAF-80B05AE168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4895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BA2EF9-E136-4B5F-9881-54B5805C9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A520746-E89E-44A8-89DF-0CA35289A9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46862F6-80E6-4FEF-9283-9400ABF7D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C1E90-D4E5-46A7-B04E-9DB1FABF41E9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F3D6792-3DCA-402F-A687-415A42899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200FA9B-C19D-4374-8B7E-F47AFD335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A63AA-A75F-4675-9AAF-80B05AE168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688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9EB78A-6C9C-4B6C-92FE-6CDDC2F48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B738728-D78B-4885-AEBB-001F417FA5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E4689A3-90E6-4873-94BF-5DC4643ED0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7357C36-ABF3-44A7-A361-C557F2DB3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C1E90-D4E5-46A7-B04E-9DB1FABF41E9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12113AB-B61F-473E-A343-B59C83841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54FB904-2DBA-4D7B-A864-BA6D316CD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A63AA-A75F-4675-9AAF-80B05AE168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109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481FC6-E09C-478E-9AAD-9521C8870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8C52DF8-055D-4F8E-BE0B-46069565B9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AB0C0F9-9787-4887-AC26-6A57BEE800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1594DF6-A955-4392-90A5-9279BC5660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3921248-D1BC-4E26-88A6-A17E750281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B42BA07-9D96-46F4-A299-45D46A1B4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C1E90-D4E5-46A7-B04E-9DB1FABF41E9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F364A9C-5DB8-4240-8411-E71570975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D4F3812-0B56-47A9-93FF-9A8B6E5BB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A63AA-A75F-4675-9AAF-80B05AE168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4238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5EBEBC-4E78-4D70-A20C-8A991BD61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FCC8EBA-182A-4521-9FFE-4AC23A18F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C1E90-D4E5-46A7-B04E-9DB1FABF41E9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9DF9C78-FD1E-47E1-A3A0-2F5EE742F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EF0E676-19FA-4ABE-9958-339F7CD0C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A63AA-A75F-4675-9AAF-80B05AE168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8015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BEB34DC-0AAE-4D8D-BFBB-5F2C36AD4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C1E90-D4E5-46A7-B04E-9DB1FABF41E9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8BE3554-B0F3-4438-A9AA-4F2DCD461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52752E6-F629-40A4-B1D0-B6CBEE4B6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A63AA-A75F-4675-9AAF-80B05AE168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5672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45B509-EA4D-4927-A151-726E08016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51352F4-EA5C-4FD1-861E-3F676C8AC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090E4C8-9450-4CE7-AFF4-357537EB6B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E30F077-4960-410E-B7A9-39F0AE861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C1E90-D4E5-46A7-B04E-9DB1FABF41E9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32F481A-3BE5-4284-84A5-AF5ADECCE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F0DE3D7-F984-4511-9B1B-E5E93D198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A63AA-A75F-4675-9AAF-80B05AE168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619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1AF693-A890-4639-90C2-CED0510F1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A7D28EC-6903-4702-9141-F4B7098C8C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9C746F0-2A10-4412-8E68-9D6B96BECD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5A68EBD-46FA-4662-BABB-58CFBE989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C1E90-D4E5-46A7-B04E-9DB1FABF41E9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2DD8C0A-59EC-474C-921E-236B19FEE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35F9B05-683B-4E56-BDCD-B77135A24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A63AA-A75F-4675-9AAF-80B05AE168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546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C1B7D2-F94E-49DD-8701-42FB48D5C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D92BDEA-6AD5-4BCE-89E6-5963FA8079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592F64F-5523-4562-AEF3-403405E318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C1E90-D4E5-46A7-B04E-9DB1FABF41E9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1A5B366-770B-4E20-AB87-8743F19E52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CEA027D-FD18-4F2D-BBA2-F48CB23D4E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A63AA-A75F-4675-9AAF-80B05AE168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6748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8AD72D4-33D2-4A8E-87CB-3DF6DBC1E2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E305701-36FD-44CB-8C0C-E777EB49C1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66889" y="1687942"/>
            <a:ext cx="6879770" cy="1623106"/>
          </a:xfrm>
        </p:spPr>
        <p:txBody>
          <a:bodyPr>
            <a:normAutofit lnSpcReduction="10000"/>
          </a:bodyPr>
          <a:lstStyle/>
          <a:p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Demi" panose="020B0703020102020204" pitchFamily="34" charset="0"/>
              </a:rPr>
              <a:t>Групповая консультация для педагогов-психологов, социальных педагогов и руководителей службы медиации</a:t>
            </a:r>
            <a:r>
              <a:rPr lang="ru-RU" sz="2800">
                <a:solidFill>
                  <a:schemeClr val="tx1">
                    <a:lumMod val="75000"/>
                    <a:lumOff val="25000"/>
                  </a:schemeClr>
                </a:solidFill>
                <a:latin typeface="Franklin Gothic Demi" panose="020B0703020102020204" pitchFamily="34" charset="0"/>
              </a:rPr>
              <a:t>: «Неделя 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Demi" panose="020B0703020102020204" pitchFamily="34" charset="0"/>
              </a:rPr>
              <a:t>психологии в школе»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F42FFCAC-3E14-42FB-80B2-FCB632A3D2BC}"/>
              </a:ext>
            </a:extLst>
          </p:cNvPr>
          <p:cNvSpPr/>
          <p:nvPr/>
        </p:nvSpPr>
        <p:spPr>
          <a:xfrm>
            <a:off x="10128738" y="3645807"/>
            <a:ext cx="2063262" cy="6694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aseline="-25000" dirty="0"/>
          </a:p>
        </p:txBody>
      </p:sp>
      <p:sp>
        <p:nvSpPr>
          <p:cNvPr id="8" name="Подзаголовок 2">
            <a:extLst>
              <a:ext uri="{FF2B5EF4-FFF2-40B4-BE49-F238E27FC236}">
                <a16:creationId xmlns:a16="http://schemas.microsoft.com/office/drawing/2014/main" id="{8F998E7D-3908-4D22-9696-7107F9CBD010}"/>
              </a:ext>
            </a:extLst>
          </p:cNvPr>
          <p:cNvSpPr txBox="1">
            <a:spLocks/>
          </p:cNvSpPr>
          <p:nvPr/>
        </p:nvSpPr>
        <p:spPr>
          <a:xfrm>
            <a:off x="10006846" y="3311048"/>
            <a:ext cx="2307046" cy="4931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Demi" panose="020B0703020102020204" pitchFamily="34" charset="0"/>
              </a:rPr>
              <a:t>11.11.2024</a:t>
            </a:r>
          </a:p>
        </p:txBody>
      </p:sp>
    </p:spTree>
    <p:extLst>
      <p:ext uri="{BB962C8B-B14F-4D97-AF65-F5344CB8AC3E}">
        <p14:creationId xmlns:p14="http://schemas.microsoft.com/office/powerpoint/2010/main" val="34047541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19</Words>
  <Application>Microsoft Office PowerPoint</Application>
  <PresentationFormat>Широкоэкранный</PresentationFormat>
  <Paragraphs>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Franklin Gothic Demi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</cp:lastModifiedBy>
  <cp:revision>3</cp:revision>
  <dcterms:created xsi:type="dcterms:W3CDTF">2024-11-13T11:37:23Z</dcterms:created>
  <dcterms:modified xsi:type="dcterms:W3CDTF">2024-11-13T12:29:03Z</dcterms:modified>
</cp:coreProperties>
</file>