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1086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86667-D01E-41C6-9D39-C0121D685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C9BA3B-65CF-4186-9806-5DF119DFB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F4ED-ED63-449A-A939-31D0B6F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4212E-2634-49AD-8D29-A17F4A14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3D145-82C9-47CC-A30C-20CA9B58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8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55ADB-5785-4551-9A25-68EEE4BC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2444E1-662B-4075-8E70-F3682BF54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B5D36-515F-43A5-A150-8B3ABD22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155CB-C9A7-4048-94D5-51EA8F92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C81AA-F3D9-4943-92BA-4DEFFC9B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8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F53CB0-C193-48D8-87A8-468896B26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D267DA-713A-411E-AD46-32931CF9C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8A4EE-E21B-4105-A887-FB4B64AA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A59BB-68D8-4668-A2C2-6E01A325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A5299-D3FB-4B4A-AEF3-38FDC55C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1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9AF10-5191-4088-A9A5-498CE874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649B4-BAEF-447E-B1E6-45CCB34B1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9F6F3-E2F7-4CFB-B386-BA5FEE62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106EC-59C0-43DC-8B68-D7A10E21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EC6F-044F-4ACA-AD7F-FE59A29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2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83624-1F26-40B5-A9CD-8B4D351D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225D86-A517-413B-868F-152BE4514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D1C370-D15A-4F2A-BD2D-B8936A95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E2BAA-389F-483D-9D8B-9CAA29CE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6F729-A422-4438-9E9D-3BFCF92F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5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CC2E6-0615-429A-A670-478F1F0C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147AA-3DC6-4392-90EE-0FC13ABA8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2EB9DF-B38F-4140-835A-A415A7C45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1467D8-5023-4AC8-869F-A21B4D54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EEA0B2-8FA2-4F42-837A-A2FA80EF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851E67-95A6-4C7A-A4D9-5D2878BA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3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7F0F2-50EC-46A7-B1FB-A6B345B4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1C725B-622E-4FEE-8489-E68601C75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253980-3D4E-4ED5-BB96-32BB27401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5EC6CF-6326-4F90-ADDA-4066DCF23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9845BD-4925-4541-A3E2-6F21059D0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69D9AB-D642-4CE2-9E2B-5CEBB0D6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554E53-8B6D-48E0-AE9F-77C6FD4F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A540-58F9-42D1-B687-BE1CD5C9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7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92DF7-C03E-4D68-AB6A-C913A151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D1B463-E3A2-4D31-8110-64F84BFF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076234-A22E-4BAA-9C33-65E49712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E37B39-9DEC-4D59-8E66-94D018DB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2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DA2DDE-A4E5-4A75-9C4C-B019988C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E13684-C0B9-4F7C-8B93-92F239D2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595A11-44F1-4B76-A6B3-3AA5222B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7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C7AE1-B226-431B-8439-85B9CE1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EE4D3-DF52-4207-9089-19C812E8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F033BC-C816-40E8-97FB-0C0A95B68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72B15D-55EB-4DB1-8085-C2291953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499E4-6283-4780-B277-5CB88FBE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33439-2E29-468E-94AE-916AC06D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2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848AC-B74B-4EC3-8196-FE48D2EC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EAC26E-B417-439E-AF19-C4EA0F8F9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9AF1E0-1772-46CE-847D-846E606EA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3EAB7-42F2-4707-A4CE-78C7B8FA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BC3524-242E-402F-9BCB-0E9991F8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7D6198-3CEB-4220-A47C-CD5489B5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D1AD5-695D-47AA-B083-C8E81DDC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80DC7-75DA-4903-8096-486A88CBC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629C-A9F1-4302-A349-454ACD405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AA48D-4D60-413B-99D4-A98485DBB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C0C4D-64A5-4959-826F-F72C6043C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5CBDFC-3389-4F4F-B47F-6A0853E07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51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2024-11-14T08:59:11Z</dcterms:created>
  <dcterms:modified xsi:type="dcterms:W3CDTF">2024-11-14T09:00:03Z</dcterms:modified>
</cp:coreProperties>
</file>