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35999738" cy="20250150"/>
  <p:notesSz cx="6858000" cy="9144000"/>
  <p:defaultTextStyle>
    <a:defPPr>
      <a:defRPr lang="ru-RU"/>
    </a:defPPr>
    <a:lvl1pPr marL="0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1pPr>
    <a:lvl2pPr marL="3935203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2pPr>
    <a:lvl3pPr marL="7870408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3pPr>
    <a:lvl4pPr marL="11805611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4pPr>
    <a:lvl5pPr marL="15740814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5pPr>
    <a:lvl6pPr marL="19676020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6pPr>
    <a:lvl7pPr marL="23611222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7pPr>
    <a:lvl8pPr marL="27546428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8pPr>
    <a:lvl9pPr marL="31481631" algn="l" defTabSz="7870408" rtl="0" eaLnBrk="1" latinLnBrk="0" hangingPunct="1">
      <a:defRPr sz="154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4151"/>
    <a:srgbClr val="C55A11"/>
    <a:srgbClr val="9AE2DE"/>
    <a:srgbClr val="0CBCBC"/>
    <a:srgbClr val="68D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96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29FD7F-F89B-4CA1-9C93-F244F39760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67" y="3314090"/>
            <a:ext cx="26999804" cy="7050052"/>
          </a:xfrm>
        </p:spPr>
        <p:txBody>
          <a:bodyPr anchor="b"/>
          <a:lstStyle>
            <a:lvl1pPr algn="ctr">
              <a:defRPr sz="203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E4F949-0164-4EC3-B3F2-844375EB5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9967" y="10636018"/>
            <a:ext cx="26999804" cy="4889097"/>
          </a:xfrm>
        </p:spPr>
        <p:txBody>
          <a:bodyPr/>
          <a:lstStyle>
            <a:lvl1pPr marL="0" indent="0" algn="ctr">
              <a:buNone/>
              <a:defRPr sz="813"/>
            </a:lvl1pPr>
            <a:lvl2pPr marL="154854" indent="0" algn="ctr">
              <a:buNone/>
              <a:defRPr sz="677"/>
            </a:lvl2pPr>
            <a:lvl3pPr marL="309707" indent="0" algn="ctr">
              <a:buNone/>
              <a:defRPr sz="610"/>
            </a:lvl3pPr>
            <a:lvl4pPr marL="464561" indent="0" algn="ctr">
              <a:buNone/>
              <a:defRPr sz="542"/>
            </a:lvl4pPr>
            <a:lvl5pPr marL="619415" indent="0" algn="ctr">
              <a:buNone/>
              <a:defRPr sz="542"/>
            </a:lvl5pPr>
            <a:lvl6pPr marL="774268" indent="0" algn="ctr">
              <a:buNone/>
              <a:defRPr sz="542"/>
            </a:lvl6pPr>
            <a:lvl7pPr marL="929122" indent="0" algn="ctr">
              <a:buNone/>
              <a:defRPr sz="542"/>
            </a:lvl7pPr>
            <a:lvl8pPr marL="1083975" indent="0" algn="ctr">
              <a:buNone/>
              <a:defRPr sz="542"/>
            </a:lvl8pPr>
            <a:lvl9pPr marL="1238829" indent="0" algn="ctr">
              <a:buNone/>
              <a:defRPr sz="54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8E4295-E7B2-4006-AF0F-1822C124B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269BBF-3212-4186-86C0-802D62785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4E75FB-9D8C-4FD9-9BA6-289E9037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2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DFD828-1D30-4ADF-AC82-0DE9A4BE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822B7F-30B3-4871-A127-01D0ADB5A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A7FA53-B071-4C3A-A45D-511FEB55B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E53002-C652-4726-A1BA-C9265DF7B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B15F40-83D7-4D92-B5BD-A88AC3373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1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6270E70-17CD-4776-86CE-89F600002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5762312" y="1078133"/>
            <a:ext cx="7762444" cy="1716106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62EEF-F726-4FBD-8A16-AD5202DE5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474982" y="1078133"/>
            <a:ext cx="22837334" cy="1716106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30748D-A9D0-4CC6-ABB4-E799B923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B654A3-0EE6-4352-9A4E-FAD6EA704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E5397-7F9F-4331-84C8-9022A77F8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4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F17C9-3AFB-47FA-BE72-A6DA82EE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D90283-DD94-48FD-849A-380E54FCC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A24F86-CC17-4C95-A3B6-56FDF0F5F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BD75E5-6D90-4BDE-84DB-271ADA223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67BF6-0F73-4077-AAE1-1E429118A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47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D0796-3218-41D3-8D85-D17BD5E8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232" y="5048478"/>
            <a:ext cx="31049774" cy="8423499"/>
          </a:xfrm>
        </p:spPr>
        <p:txBody>
          <a:bodyPr anchor="b"/>
          <a:lstStyle>
            <a:lvl1pPr>
              <a:defRPr sz="203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392EE-175C-40A4-9021-3E5CEAE2F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6232" y="13551669"/>
            <a:ext cx="31049774" cy="4429719"/>
          </a:xfrm>
        </p:spPr>
        <p:txBody>
          <a:bodyPr/>
          <a:lstStyle>
            <a:lvl1pPr marL="0" indent="0">
              <a:buNone/>
              <a:defRPr sz="813">
                <a:solidFill>
                  <a:schemeClr val="tx1">
                    <a:tint val="75000"/>
                  </a:schemeClr>
                </a:solidFill>
              </a:defRPr>
            </a:lvl1pPr>
            <a:lvl2pPr marL="154854" indent="0">
              <a:buNone/>
              <a:defRPr sz="677">
                <a:solidFill>
                  <a:schemeClr val="tx1">
                    <a:tint val="75000"/>
                  </a:schemeClr>
                </a:solidFill>
              </a:defRPr>
            </a:lvl2pPr>
            <a:lvl3pPr marL="309707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3pPr>
            <a:lvl4pPr marL="464561" indent="0">
              <a:buNone/>
              <a:defRPr sz="542">
                <a:solidFill>
                  <a:schemeClr val="tx1">
                    <a:tint val="75000"/>
                  </a:schemeClr>
                </a:solidFill>
              </a:defRPr>
            </a:lvl4pPr>
            <a:lvl5pPr marL="619415" indent="0">
              <a:buNone/>
              <a:defRPr sz="542">
                <a:solidFill>
                  <a:schemeClr val="tx1">
                    <a:tint val="75000"/>
                  </a:schemeClr>
                </a:solidFill>
              </a:defRPr>
            </a:lvl5pPr>
            <a:lvl6pPr marL="774268" indent="0">
              <a:buNone/>
              <a:defRPr sz="542">
                <a:solidFill>
                  <a:schemeClr val="tx1">
                    <a:tint val="75000"/>
                  </a:schemeClr>
                </a:solidFill>
              </a:defRPr>
            </a:lvl6pPr>
            <a:lvl7pPr marL="929122" indent="0">
              <a:buNone/>
              <a:defRPr sz="542">
                <a:solidFill>
                  <a:schemeClr val="tx1">
                    <a:tint val="75000"/>
                  </a:schemeClr>
                </a:solidFill>
              </a:defRPr>
            </a:lvl7pPr>
            <a:lvl8pPr marL="1083975" indent="0">
              <a:buNone/>
              <a:defRPr sz="542">
                <a:solidFill>
                  <a:schemeClr val="tx1">
                    <a:tint val="75000"/>
                  </a:schemeClr>
                </a:solidFill>
              </a:defRPr>
            </a:lvl8pPr>
            <a:lvl9pPr marL="1238829" indent="0">
              <a:buNone/>
              <a:defRPr sz="5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5C0E7-E656-4513-96A4-0557CFD83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0E161-092B-4AB4-B006-85F8B88E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396D3-E316-4276-A615-C90336AA8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25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60B16C-EB7F-47B2-AFDC-C42E59A1A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74776-B7AD-49EC-B178-D5D164797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74984" y="5390665"/>
            <a:ext cx="15299889" cy="128485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DA6039-AA3A-42D8-BD37-F7AEFF3B8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224869" y="5390665"/>
            <a:ext cx="15299889" cy="128485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588BE-9D9F-448A-9C24-8D967C92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6112F-1F8A-446A-A2EE-FA9B720C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ACFDD-2A87-47FB-99FC-6F511405A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27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CF35-FCDE-4473-896F-534BF759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71" y="1078134"/>
            <a:ext cx="31049774" cy="3914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2762EB-AC73-448F-A665-12B0CFBCF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9677" y="4964101"/>
            <a:ext cx="15229575" cy="2432829"/>
          </a:xfrm>
        </p:spPr>
        <p:txBody>
          <a:bodyPr anchor="b"/>
          <a:lstStyle>
            <a:lvl1pPr marL="0" indent="0">
              <a:buNone/>
              <a:defRPr sz="813" b="1"/>
            </a:lvl1pPr>
            <a:lvl2pPr marL="154854" indent="0">
              <a:buNone/>
              <a:defRPr sz="677" b="1"/>
            </a:lvl2pPr>
            <a:lvl3pPr marL="309707" indent="0">
              <a:buNone/>
              <a:defRPr sz="610" b="1"/>
            </a:lvl3pPr>
            <a:lvl4pPr marL="464561" indent="0">
              <a:buNone/>
              <a:defRPr sz="542" b="1"/>
            </a:lvl4pPr>
            <a:lvl5pPr marL="619415" indent="0">
              <a:buNone/>
              <a:defRPr sz="542" b="1"/>
            </a:lvl5pPr>
            <a:lvl6pPr marL="774268" indent="0">
              <a:buNone/>
              <a:defRPr sz="542" b="1"/>
            </a:lvl6pPr>
            <a:lvl7pPr marL="929122" indent="0">
              <a:buNone/>
              <a:defRPr sz="542" b="1"/>
            </a:lvl7pPr>
            <a:lvl8pPr marL="1083975" indent="0">
              <a:buNone/>
              <a:defRPr sz="542" b="1"/>
            </a:lvl8pPr>
            <a:lvl9pPr marL="1238829" indent="0">
              <a:buNone/>
              <a:defRPr sz="5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075B4E-58B2-4C99-8E76-4C8B99CF4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79677" y="7396930"/>
            <a:ext cx="15229575" cy="108797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E8872E0-5A77-48F9-9BF0-B2B87078B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224867" y="4964101"/>
            <a:ext cx="15304578" cy="2432829"/>
          </a:xfrm>
        </p:spPr>
        <p:txBody>
          <a:bodyPr anchor="b"/>
          <a:lstStyle>
            <a:lvl1pPr marL="0" indent="0">
              <a:buNone/>
              <a:defRPr sz="813" b="1"/>
            </a:lvl1pPr>
            <a:lvl2pPr marL="154854" indent="0">
              <a:buNone/>
              <a:defRPr sz="677" b="1"/>
            </a:lvl2pPr>
            <a:lvl3pPr marL="309707" indent="0">
              <a:buNone/>
              <a:defRPr sz="610" b="1"/>
            </a:lvl3pPr>
            <a:lvl4pPr marL="464561" indent="0">
              <a:buNone/>
              <a:defRPr sz="542" b="1"/>
            </a:lvl4pPr>
            <a:lvl5pPr marL="619415" indent="0">
              <a:buNone/>
              <a:defRPr sz="542" b="1"/>
            </a:lvl5pPr>
            <a:lvl6pPr marL="774268" indent="0">
              <a:buNone/>
              <a:defRPr sz="542" b="1"/>
            </a:lvl6pPr>
            <a:lvl7pPr marL="929122" indent="0">
              <a:buNone/>
              <a:defRPr sz="542" b="1"/>
            </a:lvl7pPr>
            <a:lvl8pPr marL="1083975" indent="0">
              <a:buNone/>
              <a:defRPr sz="542" b="1"/>
            </a:lvl8pPr>
            <a:lvl9pPr marL="1238829" indent="0">
              <a:buNone/>
              <a:defRPr sz="54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9F3855-079E-401B-9E44-B15FDA8CF5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224867" y="7396930"/>
            <a:ext cx="15304578" cy="1087976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ABD3D7D-8EB8-4163-B8FD-7A92D0F84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7EF811B-6232-427E-806D-1059B0E9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776145-435E-4B5C-B058-B87EDD45D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86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439B0-80A8-4707-BBEF-8FDE4918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73506C6-C9EA-4B00-AF80-8A9059EE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219F39-1C84-4F86-A7CE-3281685D5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738C7B-CC75-40BA-9768-7EAF849C1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288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3BE47E-7429-4E03-BCB2-2CA8C00F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7A2542F-DEF7-49A5-B660-F20714161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E4F6BF-CA3E-438B-B28F-9E6345A5F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9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617ED-38FF-45D1-ABEF-36E33FA25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72" y="1350011"/>
            <a:ext cx="11610852" cy="4725036"/>
          </a:xfrm>
        </p:spPr>
        <p:txBody>
          <a:bodyPr anchor="b"/>
          <a:lstStyle>
            <a:lvl1pPr>
              <a:defRPr sz="10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946807-40A0-4960-98DB-D1151C40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04580" y="2915651"/>
            <a:ext cx="18224867" cy="14390732"/>
          </a:xfrm>
        </p:spPr>
        <p:txBody>
          <a:bodyPr/>
          <a:lstStyle>
            <a:lvl1pPr>
              <a:defRPr sz="1084"/>
            </a:lvl1pPr>
            <a:lvl2pPr>
              <a:defRPr sz="948"/>
            </a:lvl2pPr>
            <a:lvl3pPr>
              <a:defRPr sz="813"/>
            </a:lvl3pPr>
            <a:lvl4pPr>
              <a:defRPr sz="677"/>
            </a:lvl4pPr>
            <a:lvl5pPr>
              <a:defRPr sz="677"/>
            </a:lvl5pPr>
            <a:lvl6pPr>
              <a:defRPr sz="677"/>
            </a:lvl6pPr>
            <a:lvl7pPr>
              <a:defRPr sz="677"/>
            </a:lvl7pPr>
            <a:lvl8pPr>
              <a:defRPr sz="677"/>
            </a:lvl8pPr>
            <a:lvl9pPr>
              <a:defRPr sz="67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FF22FC-1331-48EC-B8AB-60A6B1F40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9672" y="6075044"/>
            <a:ext cx="11610852" cy="11254773"/>
          </a:xfrm>
        </p:spPr>
        <p:txBody>
          <a:bodyPr/>
          <a:lstStyle>
            <a:lvl1pPr marL="0" indent="0">
              <a:buNone/>
              <a:defRPr sz="542"/>
            </a:lvl1pPr>
            <a:lvl2pPr marL="154854" indent="0">
              <a:buNone/>
              <a:defRPr sz="474"/>
            </a:lvl2pPr>
            <a:lvl3pPr marL="309707" indent="0">
              <a:buNone/>
              <a:defRPr sz="406"/>
            </a:lvl3pPr>
            <a:lvl4pPr marL="464561" indent="0">
              <a:buNone/>
              <a:defRPr sz="339"/>
            </a:lvl4pPr>
            <a:lvl5pPr marL="619415" indent="0">
              <a:buNone/>
              <a:defRPr sz="339"/>
            </a:lvl5pPr>
            <a:lvl6pPr marL="774268" indent="0">
              <a:buNone/>
              <a:defRPr sz="339"/>
            </a:lvl6pPr>
            <a:lvl7pPr marL="929122" indent="0">
              <a:buNone/>
              <a:defRPr sz="339"/>
            </a:lvl7pPr>
            <a:lvl8pPr marL="1083975" indent="0">
              <a:buNone/>
              <a:defRPr sz="339"/>
            </a:lvl8pPr>
            <a:lvl9pPr marL="1238829" indent="0">
              <a:buNone/>
              <a:defRPr sz="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8132F7-2306-432E-8C34-6382856A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027BB4-7D8D-4D3A-91B7-B5D6B7B5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0AA6B-0ED3-4F96-AB23-AB37948A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859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8D6D39-4D94-4773-9B6D-ED8431FE8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672" y="1350011"/>
            <a:ext cx="11610852" cy="4725036"/>
          </a:xfrm>
        </p:spPr>
        <p:txBody>
          <a:bodyPr anchor="b"/>
          <a:lstStyle>
            <a:lvl1pPr>
              <a:defRPr sz="10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15B4F9-8465-4973-B75F-302B3ED10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304580" y="2915651"/>
            <a:ext cx="18224867" cy="14390732"/>
          </a:xfrm>
        </p:spPr>
        <p:txBody>
          <a:bodyPr/>
          <a:lstStyle>
            <a:lvl1pPr marL="0" indent="0">
              <a:buNone/>
              <a:defRPr sz="1084"/>
            </a:lvl1pPr>
            <a:lvl2pPr marL="154854" indent="0">
              <a:buNone/>
              <a:defRPr sz="948"/>
            </a:lvl2pPr>
            <a:lvl3pPr marL="309707" indent="0">
              <a:buNone/>
              <a:defRPr sz="813"/>
            </a:lvl3pPr>
            <a:lvl4pPr marL="464561" indent="0">
              <a:buNone/>
              <a:defRPr sz="677"/>
            </a:lvl4pPr>
            <a:lvl5pPr marL="619415" indent="0">
              <a:buNone/>
              <a:defRPr sz="677"/>
            </a:lvl5pPr>
            <a:lvl6pPr marL="774268" indent="0">
              <a:buNone/>
              <a:defRPr sz="677"/>
            </a:lvl6pPr>
            <a:lvl7pPr marL="929122" indent="0">
              <a:buNone/>
              <a:defRPr sz="677"/>
            </a:lvl7pPr>
            <a:lvl8pPr marL="1083975" indent="0">
              <a:buNone/>
              <a:defRPr sz="677"/>
            </a:lvl8pPr>
            <a:lvl9pPr marL="1238829" indent="0">
              <a:buNone/>
              <a:defRPr sz="677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F974A-7911-4518-92EE-1D524F929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79672" y="6075044"/>
            <a:ext cx="11610852" cy="11254773"/>
          </a:xfrm>
        </p:spPr>
        <p:txBody>
          <a:bodyPr/>
          <a:lstStyle>
            <a:lvl1pPr marL="0" indent="0">
              <a:buNone/>
              <a:defRPr sz="542"/>
            </a:lvl1pPr>
            <a:lvl2pPr marL="154854" indent="0">
              <a:buNone/>
              <a:defRPr sz="474"/>
            </a:lvl2pPr>
            <a:lvl3pPr marL="309707" indent="0">
              <a:buNone/>
              <a:defRPr sz="406"/>
            </a:lvl3pPr>
            <a:lvl4pPr marL="464561" indent="0">
              <a:buNone/>
              <a:defRPr sz="339"/>
            </a:lvl4pPr>
            <a:lvl5pPr marL="619415" indent="0">
              <a:buNone/>
              <a:defRPr sz="339"/>
            </a:lvl5pPr>
            <a:lvl6pPr marL="774268" indent="0">
              <a:buNone/>
              <a:defRPr sz="339"/>
            </a:lvl6pPr>
            <a:lvl7pPr marL="929122" indent="0">
              <a:buNone/>
              <a:defRPr sz="339"/>
            </a:lvl7pPr>
            <a:lvl8pPr marL="1083975" indent="0">
              <a:buNone/>
              <a:defRPr sz="339"/>
            </a:lvl8pPr>
            <a:lvl9pPr marL="1238829" indent="0">
              <a:buNone/>
              <a:defRPr sz="3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A5943-6016-4EA9-8C8E-80567B109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E2E068-D2EA-40C5-95A0-0780F724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FE59DF-6EEF-45FD-B988-29F19BBC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76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B31F8-5460-408C-B90F-C4937AB8A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4982" y="1078134"/>
            <a:ext cx="31049774" cy="3914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53543F-C75D-45EF-9380-D05BC412B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4982" y="5390665"/>
            <a:ext cx="31049774" cy="12848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27F5A-2AC1-4CAF-9B2E-67D2AE458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4984" y="18768894"/>
            <a:ext cx="8099941" cy="1078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AECF2-17F9-4330-95C7-AE460B1F57E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6A87BE-B7FB-4D57-AED5-2E3F12EAF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24913" y="18768894"/>
            <a:ext cx="12149912" cy="1078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27D771-31BF-49DB-B35D-4F2372D60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424817" y="18768894"/>
            <a:ext cx="8099941" cy="1078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66844-D826-4311-A05E-0698847B1B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247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9707" rtl="0" eaLnBrk="1" latinLnBrk="0" hangingPunct="1">
        <a:lnSpc>
          <a:spcPct val="90000"/>
        </a:lnSpc>
        <a:spcBef>
          <a:spcPct val="0"/>
        </a:spcBef>
        <a:buNone/>
        <a:defRPr sz="14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7427" indent="-77427" algn="l" defTabSz="309707" rtl="0" eaLnBrk="1" latinLnBrk="0" hangingPunct="1">
        <a:lnSpc>
          <a:spcPct val="90000"/>
        </a:lnSpc>
        <a:spcBef>
          <a:spcPts val="339"/>
        </a:spcBef>
        <a:buFont typeface="Arial" panose="020B0604020202020204" pitchFamily="34" charset="0"/>
        <a:buChar char="•"/>
        <a:defRPr sz="948" kern="1200">
          <a:solidFill>
            <a:schemeClr val="tx1"/>
          </a:solidFill>
          <a:latin typeface="+mn-lt"/>
          <a:ea typeface="+mn-ea"/>
          <a:cs typeface="+mn-cs"/>
        </a:defRPr>
      </a:lvl1pPr>
      <a:lvl2pPr marL="232280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813" kern="1200">
          <a:solidFill>
            <a:schemeClr val="tx1"/>
          </a:solidFill>
          <a:latin typeface="+mn-lt"/>
          <a:ea typeface="+mn-ea"/>
          <a:cs typeface="+mn-cs"/>
        </a:defRPr>
      </a:lvl2pPr>
      <a:lvl3pPr marL="387134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677" kern="1200">
          <a:solidFill>
            <a:schemeClr val="tx1"/>
          </a:solidFill>
          <a:latin typeface="+mn-lt"/>
          <a:ea typeface="+mn-ea"/>
          <a:cs typeface="+mn-cs"/>
        </a:defRPr>
      </a:lvl3pPr>
      <a:lvl4pPr marL="541988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610" kern="1200">
          <a:solidFill>
            <a:schemeClr val="tx1"/>
          </a:solidFill>
          <a:latin typeface="+mn-lt"/>
          <a:ea typeface="+mn-ea"/>
          <a:cs typeface="+mn-cs"/>
        </a:defRPr>
      </a:lvl4pPr>
      <a:lvl5pPr marL="696841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610" kern="1200">
          <a:solidFill>
            <a:schemeClr val="tx1"/>
          </a:solidFill>
          <a:latin typeface="+mn-lt"/>
          <a:ea typeface="+mn-ea"/>
          <a:cs typeface="+mn-cs"/>
        </a:defRPr>
      </a:lvl5pPr>
      <a:lvl6pPr marL="851695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610" kern="1200">
          <a:solidFill>
            <a:schemeClr val="tx1"/>
          </a:solidFill>
          <a:latin typeface="+mn-lt"/>
          <a:ea typeface="+mn-ea"/>
          <a:cs typeface="+mn-cs"/>
        </a:defRPr>
      </a:lvl6pPr>
      <a:lvl7pPr marL="1006549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610" kern="1200">
          <a:solidFill>
            <a:schemeClr val="tx1"/>
          </a:solidFill>
          <a:latin typeface="+mn-lt"/>
          <a:ea typeface="+mn-ea"/>
          <a:cs typeface="+mn-cs"/>
        </a:defRPr>
      </a:lvl7pPr>
      <a:lvl8pPr marL="1161402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610" kern="1200">
          <a:solidFill>
            <a:schemeClr val="tx1"/>
          </a:solidFill>
          <a:latin typeface="+mn-lt"/>
          <a:ea typeface="+mn-ea"/>
          <a:cs typeface="+mn-cs"/>
        </a:defRPr>
      </a:lvl8pPr>
      <a:lvl9pPr marL="1316256" indent="-77427" algn="l" defTabSz="309707" rtl="0" eaLnBrk="1" latinLnBrk="0" hangingPunct="1">
        <a:lnSpc>
          <a:spcPct val="90000"/>
        </a:lnSpc>
        <a:spcBef>
          <a:spcPts val="169"/>
        </a:spcBef>
        <a:buFont typeface="Arial" panose="020B0604020202020204" pitchFamily="34" charset="0"/>
        <a:buChar char="•"/>
        <a:defRPr sz="6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1pPr>
      <a:lvl2pPr marL="154854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2pPr>
      <a:lvl3pPr marL="309707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3pPr>
      <a:lvl4pPr marL="464561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4pPr>
      <a:lvl5pPr marL="619415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5pPr>
      <a:lvl6pPr marL="774268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6pPr>
      <a:lvl7pPr marL="929122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7pPr>
      <a:lvl8pPr marL="1083975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8pPr>
      <a:lvl9pPr marL="1238829" algn="l" defTabSz="309707" rtl="0" eaLnBrk="1" latinLnBrk="0" hangingPunct="1">
        <a:defRPr sz="6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072CD8-129F-4479-9FF2-4871F15363B1}"/>
              </a:ext>
            </a:extLst>
          </p:cNvPr>
          <p:cNvSpPr/>
          <p:nvPr/>
        </p:nvSpPr>
        <p:spPr>
          <a:xfrm>
            <a:off x="1267234" y="17044749"/>
            <a:ext cx="3071675" cy="18774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Ф.И.О</a:t>
            </a:r>
          </a:p>
          <a:p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E1D0588-2B10-443A-8C13-F2770713C8A7}"/>
              </a:ext>
            </a:extLst>
          </p:cNvPr>
          <p:cNvSpPr/>
          <p:nvPr/>
        </p:nvSpPr>
        <p:spPr>
          <a:xfrm>
            <a:off x="1267234" y="7232535"/>
            <a:ext cx="31630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Тема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53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30B4C9-2083-4319-9E7A-E3B8236A5D06}"/>
              </a:ext>
            </a:extLst>
          </p:cNvPr>
          <p:cNvSpPr/>
          <p:nvPr/>
        </p:nvSpPr>
        <p:spPr>
          <a:xfrm>
            <a:off x="22450834" y="1751784"/>
            <a:ext cx="61734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Arial Black" panose="020B0A04020102020204" pitchFamily="34" charset="0"/>
              </a:rPr>
              <a:t>Заголовок</a:t>
            </a:r>
            <a:endParaRPr lang="ru-RU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838BB0-FA8B-47FA-9DDF-AC8D6EBB949C}"/>
              </a:ext>
            </a:extLst>
          </p:cNvPr>
          <p:cNvSpPr/>
          <p:nvPr/>
        </p:nvSpPr>
        <p:spPr>
          <a:xfrm>
            <a:off x="2315322" y="5095522"/>
            <a:ext cx="14761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solidFill>
                  <a:srgbClr val="1D4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193636797"/>
      </p:ext>
    </p:extLst>
  </p:cSld>
  <p:clrMapOvr>
    <a:masterClrMapping/>
  </p:clrMapOvr>
</p:sld>
</file>

<file path=ppt/theme/theme1.xml><?xml version="1.0" encoding="utf-8"?>
<a:theme xmlns:a="http://schemas.openxmlformats.org/drawingml/2006/main" name="Широкоформатная презентация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ирокоформатная презентация" id="{49691A60-91AA-4F3C-A961-03567D0C2A27}" vid="{C4231C04-5BDE-4964-8F66-7B3376186D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Широкоформатная презентация</Template>
  <TotalTime>126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Широкоформатная презентация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 Макаров</dc:creator>
  <cp:lastModifiedBy>Odin</cp:lastModifiedBy>
  <cp:revision>73</cp:revision>
  <dcterms:created xsi:type="dcterms:W3CDTF">2023-11-14T07:33:06Z</dcterms:created>
  <dcterms:modified xsi:type="dcterms:W3CDTF">2025-02-18T07:14:14Z</dcterms:modified>
</cp:coreProperties>
</file>