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E7C8E-5117-4751-B114-E6BC2FAAA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13F7A3-3148-4DD9-9B68-86D40E2BC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2C2AD2-5324-4BE5-BD22-373D59DE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58B082-268E-4CAA-82DA-89CE7A8C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7D518C-5BA0-4B6B-A3BF-5251709A4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35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8148A-D082-4E28-9ED8-EF774D470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0D4590-5738-4E84-93F0-9D644F856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94FEAF-D26D-4B35-8B15-015CEAF1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E0176-B4D4-4759-AF1E-A7BDD6C13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BE11D-9B3A-45AD-B3AC-4E5FAC51F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4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604519-4163-4254-A159-70A1A001C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80C91A-FBA5-49E7-AAD2-BEF8A8900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47CA88-C9C3-43FB-A1DA-95DDB871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EE1A3-AB3C-419E-A4A1-8C4A81B8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4F498B-429F-4ABC-8C56-191D09504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56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39D4B-51F1-49E0-A025-3D9FEC72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2629BC-8636-4D4C-8C2D-E72FA524F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B56DF1-35EB-49DC-BDBA-C7D7C39C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7F5653-12D5-41DB-99BB-221C86D1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600B21-9ECF-4FF1-A29A-46793113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9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A2EF9-E136-4B5F-9881-54B5805C9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520746-E89E-44A8-89DF-0CA35289A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862F6-80E6-4FEF-9283-9400ABF7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3D6792-3DCA-402F-A687-415A4289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00FA9B-C19D-4374-8B7E-F47AFD335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8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EB78A-6C9C-4B6C-92FE-6CDDC2F4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738728-D78B-4885-AEBB-001F417FA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4689A3-90E6-4873-94BF-5DC4643ED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357C36-ABF3-44A7-A361-C557F2DB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2113AB-B61F-473E-A343-B59C8384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4FB904-2DBA-4D7B-A864-BA6D316C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0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81FC6-E09C-478E-9AAD-9521C8870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C52DF8-055D-4F8E-BE0B-46069565B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B0C0F9-9787-4887-AC26-6A57BEE80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1594DF6-A955-4392-90A5-9279BC566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921248-D1BC-4E26-88A6-A17E75028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42BA07-9D96-46F4-A299-45D46A1B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364A9C-5DB8-4240-8411-E7157097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4F3812-0B56-47A9-93FF-9A8B6E5B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3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EBEBC-4E78-4D70-A20C-8A991BD6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CC8EBA-182A-4521-9FFE-4AC23A18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DF9C78-FD1E-47E1-A3A0-2F5EE742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F0E676-19FA-4ABE-9958-339F7CD0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0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EB34DC-0AAE-4D8D-BFBB-5F2C36AD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BE3554-B0F3-4438-A9AA-4F2DCD46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2752E6-F629-40A4-B1D0-B6CBEE4B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7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5B509-EA4D-4927-A151-726E0801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1352F4-EA5C-4FD1-861E-3F676C8AC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90E4C8-9450-4CE7-AFF4-357537EB6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30F077-4960-410E-B7A9-39F0AE86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2F481A-3BE5-4284-84A5-AF5ADECC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0DE3D7-F984-4511-9B1B-E5E93D19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1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F693-A890-4639-90C2-CED0510F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A7D28EC-6903-4702-9141-F4B7098C8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C746F0-2A10-4412-8E68-9D6B96BEC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A68EBD-46FA-4662-BABB-58CFBE98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DD8C0A-59EC-474C-921E-236B19FE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5F9B05-683B-4E56-BDCD-B77135A2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54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1B7D2-F94E-49DD-8701-42FB48D5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2BDEA-6AD5-4BCE-89E6-5963FA80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92F64F-5523-4562-AEF3-403405E31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C1E90-D4E5-46A7-B04E-9DB1FABF41E9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A5B366-770B-4E20-AB87-8743F19E5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EA027D-FD18-4F2D-BBA2-F48CB23D4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63AA-A75F-4675-9AAF-80B05AE16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74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8AD72D4-33D2-4A8E-87CB-3DF6DBC1E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305701-36FD-44CB-8C0C-E777EB49C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6889" y="1687942"/>
            <a:ext cx="6879770" cy="1623106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" panose="020B0703020102020204" pitchFamily="34" charset="0"/>
              </a:rPr>
              <a:t>Групповая консультация для педагогов-психологов, социальных педагогов и руководителей службы медиации</a:t>
            </a:r>
            <a:r>
              <a:rPr lang="ru-RU" sz="28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" panose="020B0703020102020204" pitchFamily="34" charset="0"/>
              </a:rPr>
              <a:t>: «Неделя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" panose="020B0703020102020204" pitchFamily="34" charset="0"/>
              </a:rPr>
              <a:t>психологии в школе»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2FFCAC-3E14-42FB-80B2-FCB632A3D2BC}"/>
              </a:ext>
            </a:extLst>
          </p:cNvPr>
          <p:cNvSpPr/>
          <p:nvPr/>
        </p:nvSpPr>
        <p:spPr>
          <a:xfrm>
            <a:off x="10128738" y="3645807"/>
            <a:ext cx="2063262" cy="669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F998E7D-3908-4D22-9696-7107F9CBD010}"/>
              </a:ext>
            </a:extLst>
          </p:cNvPr>
          <p:cNvSpPr txBox="1">
            <a:spLocks/>
          </p:cNvSpPr>
          <p:nvPr/>
        </p:nvSpPr>
        <p:spPr>
          <a:xfrm>
            <a:off x="10006846" y="3311048"/>
            <a:ext cx="2307046" cy="493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" panose="020B0703020102020204" pitchFamily="34" charset="0"/>
              </a:rPr>
              <a:t>11.11.2024</a:t>
            </a:r>
          </a:p>
        </p:txBody>
      </p:sp>
    </p:spTree>
    <p:extLst>
      <p:ext uri="{BB962C8B-B14F-4D97-AF65-F5344CB8AC3E}">
        <p14:creationId xmlns:p14="http://schemas.microsoft.com/office/powerpoint/2010/main" val="3404754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</cp:revision>
  <dcterms:created xsi:type="dcterms:W3CDTF">2024-11-13T11:37:23Z</dcterms:created>
  <dcterms:modified xsi:type="dcterms:W3CDTF">2024-11-13T12:29:03Z</dcterms:modified>
</cp:coreProperties>
</file>